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359F-78A4-40D6-A616-8110DEA327D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E64C6-E2FC-44B4-A39E-351917127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4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7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0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52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7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point. 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9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point. 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point. 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902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point. 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5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point. 30min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4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6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8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4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9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5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2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Alarm function with non-volatile user programmable</a:t>
            </a:r>
            <a:r>
              <a:rPr lang="en-US" baseline="0" dirty="0"/>
              <a:t> </a:t>
            </a:r>
            <a:r>
              <a:rPr lang="en-US" dirty="0"/>
              <a:t>Upper and lower trigger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64C6-E2FC-44B4-A39E-3519171271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2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27F48-AC03-4A61-9F26-7E5A2F5671D9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7FEE-3B0F-4AD1-BCC1-1094CF26DEA8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DF2F-2DA1-48DF-84E6-AB30E06FFE96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3ED52-3ECB-4E4C-B18D-F6E76DDCAE4E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664C6-D5B2-4C0C-869E-E7E3F50C6FF8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403A-46FA-405D-BCF9-E4098B3F05D7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C8EF-B0EC-4887-BE00-F0AA86928D49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DA5A-F7A2-40A3-BDB5-65FE38D36418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97EF-0BE9-4973-B434-EB968B9DB746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0F38-0108-4C8D-A6F8-FEA2AC4F420E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67864-1EF0-48DB-947C-0FA3FDDC32AF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E0718-5C89-471E-A512-24DA7696A840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8DF2-0A18-45B6-BCEE-C70E064BC8DD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548D-0FC2-4FFF-ABA0-9EA4971918A4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6C3F-3B61-4101-86FA-275B38F8BB53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E1D56-8229-44B9-9EDD-2B0BB27B44BE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920D-BAFF-4644-9B46-F0DA4233EBE6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9E57B7-6D4A-4085-ABD7-1C2864F85CE0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674010"/>
            <a:ext cx="8689976" cy="1199819"/>
          </a:xfrm>
        </p:spPr>
        <p:txBody>
          <a:bodyPr/>
          <a:lstStyle/>
          <a:p>
            <a:r>
              <a:rPr lang="en-US" b="1" dirty="0"/>
              <a:t>FISH TANK CONTROL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799908"/>
            <a:ext cx="8689976" cy="592494"/>
          </a:xfrm>
        </p:spPr>
        <p:txBody>
          <a:bodyPr/>
          <a:lstStyle/>
          <a:p>
            <a:r>
              <a:rPr lang="en-US" dirty="0"/>
              <a:t>Third Year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9208" y="5355772"/>
            <a:ext cx="4534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E/16/377 : VINDULA I B S</a:t>
            </a:r>
          </a:p>
          <a:p>
            <a:r>
              <a:rPr lang="en-US" dirty="0"/>
              <a:t>E/16/332 : SAMARAWEERA A </a:t>
            </a:r>
            <a:r>
              <a:rPr lang="en-US" dirty="0" err="1"/>
              <a:t>A</a:t>
            </a:r>
            <a:r>
              <a:rPr lang="en-US" dirty="0"/>
              <a:t> R V</a:t>
            </a:r>
          </a:p>
          <a:p>
            <a:r>
              <a:rPr lang="en-US" dirty="0"/>
              <a:t>E/16/127 : HARSHANA P Y 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90653" y="335902"/>
            <a:ext cx="256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GROUP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53" y="3096155"/>
            <a:ext cx="6985518" cy="392935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4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User 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2" y="1578448"/>
            <a:ext cx="2204312" cy="47730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54" y="1578448"/>
            <a:ext cx="2204312" cy="4773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66" y="1578448"/>
            <a:ext cx="2204311" cy="4773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577" y="1578448"/>
            <a:ext cx="2204312" cy="4773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89" y="1578448"/>
            <a:ext cx="2204312" cy="477307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199811" y="6351518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4FDD2-96DC-49A7-8E71-EEE99194DD2D}"/>
              </a:ext>
            </a:extLst>
          </p:cNvPr>
          <p:cNvSpPr/>
          <p:nvPr/>
        </p:nvSpPr>
        <p:spPr>
          <a:xfrm>
            <a:off x="5861154" y="3927423"/>
            <a:ext cx="764498" cy="5996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5DF89-5411-4B21-A5FD-EE5130357143}"/>
                  </a:ext>
                </a:extLst>
              </p:cNvPr>
              <p:cNvSpPr txBox="1"/>
              <p:nvPr/>
            </p:nvSpPr>
            <p:spPr>
              <a:xfrm>
                <a:off x="5861154" y="3927423"/>
                <a:ext cx="764498" cy="560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𝟑𝟓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 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C5DF89-5411-4B21-A5FD-EE5130357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154" y="3927423"/>
                <a:ext cx="764498" cy="560218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6F860B8-F1F4-4A16-833B-394F1102A242}"/>
              </a:ext>
            </a:extLst>
          </p:cNvPr>
          <p:cNvSpPr/>
          <p:nvPr/>
        </p:nvSpPr>
        <p:spPr>
          <a:xfrm>
            <a:off x="7689954" y="4527030"/>
            <a:ext cx="1918741" cy="2098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8F097-27C1-4B78-B2C6-FA78B225C75F}"/>
              </a:ext>
            </a:extLst>
          </p:cNvPr>
          <p:cNvSpPr txBox="1"/>
          <p:nvPr/>
        </p:nvSpPr>
        <p:spPr>
          <a:xfrm>
            <a:off x="7689954" y="4527030"/>
            <a:ext cx="22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67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ER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077" y="-1123351"/>
            <a:ext cx="11673192" cy="10155677"/>
          </a:xfrm>
          <a:prstGeom prst="rect">
            <a:avLst/>
          </a:prstGeom>
        </p:spPr>
      </p:pic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9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Flow contd.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0C955-432B-4390-976C-F1F0152A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19" y="1191601"/>
            <a:ext cx="5026484" cy="48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8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3420D-6528-45B0-83C7-ACDE0191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78" y="487362"/>
            <a:ext cx="5490490" cy="58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AWS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79" y="2845883"/>
            <a:ext cx="3801369" cy="19006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9971" y="2642063"/>
            <a:ext cx="491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EC2 instances with scalable computing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Ubuntu 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Have elastic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Security through identity access management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2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Mongodb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9971" y="2016420"/>
            <a:ext cx="4917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Flexible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Document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Safe from SQL injection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95" y="1864895"/>
            <a:ext cx="5115615" cy="138117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80436" y="3586080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influxdb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69971" y="4815215"/>
            <a:ext cx="4917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Time-slot aggregated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Handle high write and query loads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53" y="3246065"/>
            <a:ext cx="8610600" cy="319309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FAST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719" y="2811369"/>
            <a:ext cx="4917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design 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run background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Asynchronous API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Web 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Swagge</a:t>
            </a:r>
            <a:r>
              <a:rPr lang="en-US" sz="2400" dirty="0"/>
              <a:t> UI to debug easily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4" y="2871669"/>
            <a:ext cx="5041232" cy="1818392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36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Uvicorn</a:t>
            </a:r>
            <a:r>
              <a:rPr lang="en-US" sz="4400" b="1" dirty="0"/>
              <a:t>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719" y="2811369"/>
            <a:ext cx="491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Thread concurrency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reload and debug functioning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Good performance on massive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Compatible with HTTP 1.1, HTTP 2 and web sockets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084" y="1271336"/>
            <a:ext cx="3998495" cy="399849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3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flutter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719" y="2811369"/>
            <a:ext cx="4917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across different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Fully compiled to native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Compiled to its own widgets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rendering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4" y="3308101"/>
            <a:ext cx="4606841" cy="131485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7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SECURITY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0436" y="2389399"/>
            <a:ext cx="4917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Factor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JWT Tokens for 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Rate limiting method for preventing DOS attack (slow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Error Handling in every data manipulation to avoid server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Encrypted 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73" y="2016420"/>
            <a:ext cx="3068622" cy="306862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2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22" y="991742"/>
            <a:ext cx="8778982" cy="493817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16531" y="526345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About our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5070" y="1937337"/>
            <a:ext cx="4917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Read PH value and temperature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Renewing the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Synchronize Fish Feeding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Fish Directory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94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80436" y="8166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FAILURE HANDLING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0436" y="2389399"/>
            <a:ext cx="4917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warnings in Over Usage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Store within the device, when there is no connection to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Battery powered when there is no electricity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Sound buzzer if something wrong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89" y="2103945"/>
            <a:ext cx="2875242" cy="287524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9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84972" y="539874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BUDGET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86262"/>
              </p:ext>
            </p:extLst>
          </p:nvPr>
        </p:nvGraphicFramePr>
        <p:xfrm>
          <a:off x="1284972" y="1417501"/>
          <a:ext cx="10323096" cy="526002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20754">
                  <a:extLst>
                    <a:ext uri="{9D8B030D-6E8A-4147-A177-3AD203B41FA5}">
                      <a16:colId xmlns:a16="http://schemas.microsoft.com/office/drawing/2014/main" val="2194466308"/>
                    </a:ext>
                  </a:extLst>
                </a:gridCol>
                <a:gridCol w="1020278">
                  <a:extLst>
                    <a:ext uri="{9D8B030D-6E8A-4147-A177-3AD203B41FA5}">
                      <a16:colId xmlns:a16="http://schemas.microsoft.com/office/drawing/2014/main" val="3471624719"/>
                    </a:ext>
                  </a:extLst>
                </a:gridCol>
                <a:gridCol w="1720516">
                  <a:extLst>
                    <a:ext uri="{9D8B030D-6E8A-4147-A177-3AD203B41FA5}">
                      <a16:colId xmlns:a16="http://schemas.microsoft.com/office/drawing/2014/main" val="4073932535"/>
                    </a:ext>
                  </a:extLst>
                </a:gridCol>
                <a:gridCol w="2360596">
                  <a:extLst>
                    <a:ext uri="{9D8B030D-6E8A-4147-A177-3AD203B41FA5}">
                      <a16:colId xmlns:a16="http://schemas.microsoft.com/office/drawing/2014/main" val="438517554"/>
                    </a:ext>
                  </a:extLst>
                </a:gridCol>
                <a:gridCol w="1080436">
                  <a:extLst>
                    <a:ext uri="{9D8B030D-6E8A-4147-A177-3AD203B41FA5}">
                      <a16:colId xmlns:a16="http://schemas.microsoft.com/office/drawing/2014/main" val="832907506"/>
                    </a:ext>
                  </a:extLst>
                </a:gridCol>
                <a:gridCol w="1720516">
                  <a:extLst>
                    <a:ext uri="{9D8B030D-6E8A-4147-A177-3AD203B41FA5}">
                      <a16:colId xmlns:a16="http://schemas.microsoft.com/office/drawing/2014/main" val="629126782"/>
                    </a:ext>
                  </a:extLst>
                </a:gridCol>
              </a:tblGrid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715007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5A Fuse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 sensor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26735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Switch (AC)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resistor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637737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230V-12V</a:t>
                      </a:r>
                      <a:r>
                        <a:rPr lang="en-US" baseline="0" dirty="0"/>
                        <a:t> transformer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SGI 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885752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IN4007 diode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5V relay 1ch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899494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25V</a:t>
                      </a:r>
                      <a:r>
                        <a:rPr lang="en-US" baseline="0" dirty="0"/>
                        <a:t> 1000MF Capacitor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5V relay 2ch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975397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12V Lead acid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Geared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967180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7803SRH-C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12V</a:t>
                      </a:r>
                      <a:r>
                        <a:rPr lang="en-US" baseline="0" dirty="0"/>
                        <a:t> Solenoid valve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29618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7805SRH-C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Heatsink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964405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7812SRH-C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Wires and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743404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ESP32-WROOM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25V 500MF Capacitor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93835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DS18B20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XH-M603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612811"/>
                  </a:ext>
                </a:extLst>
              </a:tr>
              <a:tr h="404617">
                <a:tc>
                  <a:txBody>
                    <a:bodyPr/>
                    <a:lstStyle/>
                    <a:p>
                      <a:r>
                        <a:rPr lang="en-US" dirty="0"/>
                        <a:t>4.3k resistor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</a:t>
                      </a:r>
                      <a:r>
                        <a:rPr lang="en-US" b="1" baseline="0" dirty="0"/>
                        <a:t> COST</a:t>
                      </a:r>
                      <a:endParaRPr lang="en-US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12114LKR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74316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25960" y="174749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1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82016" y="2765717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Q &amp; 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6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82016" y="2765717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Thank you!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7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242" y="503949"/>
            <a:ext cx="724546" cy="724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39" y="503949"/>
            <a:ext cx="774991" cy="774991"/>
          </a:xfrm>
          <a:prstGeom prst="rect">
            <a:avLst/>
          </a:prstGeom>
        </p:spPr>
      </p:pic>
      <p:sp>
        <p:nvSpPr>
          <p:cNvPr id="9" name="Snip and Round Single Corner Rectangle 8"/>
          <p:cNvSpPr/>
          <p:nvPr/>
        </p:nvSpPr>
        <p:spPr>
          <a:xfrm>
            <a:off x="3069771" y="2649894"/>
            <a:ext cx="5840964" cy="1866122"/>
          </a:xfrm>
          <a:prstGeom prst="snip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09" y="3243549"/>
            <a:ext cx="940684" cy="9406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52327" y="3215098"/>
            <a:ext cx="1576873" cy="10863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48621" y="3215098"/>
            <a:ext cx="1576873" cy="10863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44915" y="3215098"/>
            <a:ext cx="1576873" cy="10863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94922" y="3439218"/>
            <a:ext cx="842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28940" y="3435089"/>
            <a:ext cx="152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Authentication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8310" y="3444420"/>
            <a:ext cx="842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2057" y="2084690"/>
            <a:ext cx="1576873" cy="10863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74690" y="2231866"/>
            <a:ext cx="98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Structure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2057" y="4608469"/>
            <a:ext cx="1576873" cy="10863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372873" y="4608469"/>
            <a:ext cx="1576873" cy="10863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74690" y="4828460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  <a:p>
            <a:r>
              <a:rPr lang="en-US" dirty="0"/>
              <a:t>App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52633" y="521884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32444" y="336936"/>
            <a:ext cx="3578291" cy="146515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49558" y="135584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39355" y="132747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InfluxDB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289734" y="1878996"/>
            <a:ext cx="0" cy="1292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160400" y="1878996"/>
            <a:ext cx="0" cy="1292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530493" y="1069512"/>
            <a:ext cx="4219065" cy="8797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49558" y="4301412"/>
            <a:ext cx="0" cy="711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388637" y="5013126"/>
            <a:ext cx="3360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463282" y="5374433"/>
            <a:ext cx="3629649" cy="9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6092931" y="4301412"/>
            <a:ext cx="0" cy="107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530493" y="3293706"/>
            <a:ext cx="0" cy="1222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7897242" y="4301412"/>
            <a:ext cx="0" cy="850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20" idx="1"/>
          </p:cNvCxnSpPr>
          <p:nvPr/>
        </p:nvCxnSpPr>
        <p:spPr>
          <a:xfrm>
            <a:off x="7897242" y="5151625"/>
            <a:ext cx="14756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47" y="4453311"/>
            <a:ext cx="1815964" cy="10214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33" y="4516016"/>
            <a:ext cx="573109" cy="124097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67" y="2273972"/>
            <a:ext cx="707749" cy="707749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V="1">
            <a:off x="1963872" y="3293706"/>
            <a:ext cx="0" cy="47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1963872" y="3758254"/>
            <a:ext cx="1339165" cy="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62912" y="3582955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Authorization</a:t>
            </a:r>
          </a:p>
          <a:p>
            <a:pPr algn="r"/>
            <a:r>
              <a:rPr lang="en-US" dirty="0"/>
              <a:t>JWT Token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040018" y="5399608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Login</a:t>
            </a:r>
          </a:p>
          <a:p>
            <a:r>
              <a:rPr lang="en-US" dirty="0"/>
              <a:t>Signup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63215" y="4681950"/>
            <a:ext cx="117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JWT Token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92207" y="5104782"/>
            <a:ext cx="1020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</a:t>
            </a:r>
          </a:p>
          <a:p>
            <a:r>
              <a:rPr lang="en-US" dirty="0"/>
              <a:t>Request</a:t>
            </a:r>
          </a:p>
          <a:p>
            <a:r>
              <a:rPr lang="en-US" dirty="0"/>
              <a:t>Response</a:t>
            </a:r>
          </a:p>
        </p:txBody>
      </p:sp>
      <p:sp>
        <p:nvSpPr>
          <p:cNvPr id="81" name="Slide Number Placeholder 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5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HARDWARE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226" y="2466032"/>
            <a:ext cx="49172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GPIO pins + WIFI module inbuilt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18 Analog-to-Digital Converter (ADC)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16 PWM output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Dual-core 32-bit LX6 microprocessor, up to 240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448 KB ROM for booting and core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520 KB SRAM for data and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4MB 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Supply Voltage : 3.3V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95" y="1937337"/>
            <a:ext cx="5070455" cy="2640688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88646" y="14320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ESP-32-WROOM 30 pin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6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HARDWARE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1788" y="2689027"/>
            <a:ext cx="4917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Voltage : DC 10-30V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Control Input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Inbuilt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8646" y="1432001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XH-M603 Charger module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72" y="1493016"/>
            <a:ext cx="4150784" cy="2334816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8646" y="3685192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12V 7ah sealed lead acid 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8636" y="4885011"/>
            <a:ext cx="4917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Durable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Rugged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7.2AH Capacity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93" y="3983987"/>
            <a:ext cx="4462107" cy="2509935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01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HARDWARE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287" y="2135357"/>
            <a:ext cx="491723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 signal conversion board + pH probe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Supply Voltage : 3.3V~5.5V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: </a:t>
            </a:r>
            <a:r>
              <a:rPr lang="en-US" dirty="0"/>
              <a:t>±0.1 at 25℃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Temperature Range : 5~60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Time: &lt; 1min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Probe Life : 1 year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2930" y="1224787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meter sen-0161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99" y="1617959"/>
            <a:ext cx="2669533" cy="2203848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72930" y="3821807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DS18B20 Waterproof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46" y="4104323"/>
            <a:ext cx="3012122" cy="24866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769" y="4682782"/>
            <a:ext cx="49172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Communicate using 1 wire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Operating Voltage: 3V to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Temperature range : -55~125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Programmable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0.5 ℃ accuracy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4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HARDWARE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287" y="2135357"/>
            <a:ext cx="491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2930" y="1224787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DC Geared motor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4287" y="3085415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G1/2 plastic Solenoid valve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6769" y="2153711"/>
            <a:ext cx="4917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Operating Voltage : 3-6V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Change speed using PWM on 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19461" y="1361932"/>
            <a:ext cx="2245769" cy="2245769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68" y="3844754"/>
            <a:ext cx="2076062" cy="20760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2930" y="4277828"/>
            <a:ext cx="4917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Normally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Thread : G1/2”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Rated Voltage : 12V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Current 300mA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Applicable fluid Temperature : 0~55 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Applicable Water pressure : 0.02-0.8MPa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9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FISH TANK 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58" y="1364976"/>
            <a:ext cx="7157921" cy="5063816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6531" y="378629"/>
            <a:ext cx="8689976" cy="1199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User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8" y="1568531"/>
            <a:ext cx="2197635" cy="4758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66" y="1571836"/>
            <a:ext cx="2197635" cy="4758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4" y="1571836"/>
            <a:ext cx="2191528" cy="4745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115" y="1558613"/>
            <a:ext cx="2197635" cy="475861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074750" y="6339175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2319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447</TotalTime>
  <Words>809</Words>
  <Application>Microsoft Office PowerPoint</Application>
  <PresentationFormat>Widescreen</PresentationFormat>
  <Paragraphs>266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Tw Cen MT</vt:lpstr>
      <vt:lpstr>Droplet</vt:lpstr>
      <vt:lpstr>FISH TANK CONTROL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Supun Vindula</dc:creator>
  <cp:lastModifiedBy>harsha tharu</cp:lastModifiedBy>
  <cp:revision>32</cp:revision>
  <dcterms:created xsi:type="dcterms:W3CDTF">2020-11-12T13:27:56Z</dcterms:created>
  <dcterms:modified xsi:type="dcterms:W3CDTF">2020-11-13T09:03:00Z</dcterms:modified>
</cp:coreProperties>
</file>